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334F-5E51-40ED-9F3C-85B4DBF0EE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9C0BC-620C-45A3-A8D5-57FA40DD5B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AF9EE-5A08-4AFF-848E-6FFF0D7A03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57D23C-4119-4AA4-AE11-53AD63C56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9AF8-A114-40CB-85E0-1385E4796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75D59-EC8E-4889-B933-5729A2DC3D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D0788-2204-470E-90DB-D831E4B2B9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7B998-9191-4331-956D-6646684F65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BEEEB-DFAD-4F0D-9897-C029A11D5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D079-8E30-47FC-84C7-E4B60E9EBB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1276E-5D61-4A68-95EA-99AC0074E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1482C-6C0F-48D0-A33D-A4259B765D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55FC7B-056C-4F95-B8B2-95FD22A2F75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66389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Моя корисна справа 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3200400" y="2514600"/>
            <a:ext cx="4267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для рідного краю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371600" y="39624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</a:t>
            </a:r>
            <a:r>
              <a:rPr lang="ru-RU" sz="2400" i="1"/>
              <a:t>Кожна людина любить свою малу батьківщину, </a:t>
            </a:r>
          </a:p>
          <a:p>
            <a:r>
              <a:rPr lang="ru-RU" sz="2400" i="1"/>
              <a:t>адже з нею пов'язано так багато світлих спогадів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828800" y="5486400"/>
            <a:ext cx="67056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Проект підготувала учениця 8 класу </a:t>
            </a:r>
            <a:r>
              <a:rPr lang="uk-UA">
                <a:solidFill>
                  <a:srgbClr val="002060"/>
                </a:solidFill>
                <a:latin typeface="Times New Roman" pitchFamily="18" charset="0"/>
              </a:rPr>
              <a:t>Кайтанівської філії КЗ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“</a:t>
            </a:r>
            <a:r>
              <a:rPr lang="uk-UA">
                <a:solidFill>
                  <a:srgbClr val="002060"/>
                </a:solidFill>
                <a:latin typeface="Times New Roman" pitchFamily="18" charset="0"/>
              </a:rPr>
              <a:t>Катеринопільський НВК  №2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“ </a:t>
            </a:r>
            <a:r>
              <a:rPr lang="uk-UA">
                <a:solidFill>
                  <a:srgbClr val="002060"/>
                </a:solidFill>
                <a:latin typeface="Times New Roman" pitchFamily="18" charset="0"/>
              </a:rPr>
              <a:t>ЗОШ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І-ІІІ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2060"/>
                </a:solidFill>
                <a:latin typeface="Times New Roman" pitchFamily="18" charset="0"/>
              </a:rPr>
              <a:t>ступенів ДНЗ”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</a:rPr>
              <a:t> ПРИЄМСЬКА  ЮЛІЯ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3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743200" y="3048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Акція   «Макулатура»</a:t>
            </a:r>
          </a:p>
        </p:txBody>
      </p:sp>
      <p:pic>
        <p:nvPicPr>
          <p:cNvPr id="27655" name="Picture 5" descr="CIMG19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10" descr="CIMG3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29038"/>
            <a:ext cx="42672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867400" y="3048000"/>
            <a:ext cx="257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будьмо байдужими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14600" y="304800"/>
            <a:ext cx="3684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Акція “ Зігрій теплом солдата”</a:t>
            </a: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9" name="Picture 7" descr="CIMG1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322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13" descr="CIMG18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971800"/>
            <a:ext cx="46482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/>
          </a:p>
        </p:txBody>
      </p:sp>
      <p:pic>
        <p:nvPicPr>
          <p:cNvPr id="29701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4" name="Picture 8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438400" y="205740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33600" y="1143000"/>
            <a:ext cx="52578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МЕТА:</a:t>
            </a:r>
          </a:p>
          <a:p>
            <a:r>
              <a:rPr lang="ru-RU" b="1"/>
              <a:t>*формувати свідомого  громадянина – патріота Української держави;</a:t>
            </a:r>
          </a:p>
          <a:p>
            <a:endParaRPr lang="uk-UA" b="1"/>
          </a:p>
          <a:p>
            <a:r>
              <a:rPr lang="uk-UA" b="1"/>
              <a:t>*формувати  цілісне бачення навколишнього світу і самих себе, свого місця та ролі в природі і суспільстві;</a:t>
            </a:r>
          </a:p>
          <a:p>
            <a:endParaRPr lang="uk-UA" b="1">
              <a:solidFill>
                <a:schemeClr val="tx2"/>
              </a:solidFill>
            </a:endParaRPr>
          </a:p>
          <a:p>
            <a:r>
              <a:rPr lang="uk-UA" b="1">
                <a:solidFill>
                  <a:schemeClr val="tx2"/>
                </a:solidFill>
              </a:rPr>
              <a:t>*сприяти вихованню активної   життєвої позиції, людяності, милосердя, доброти, здатності  прийти на допомогу;</a:t>
            </a:r>
          </a:p>
          <a:p>
            <a:endParaRPr lang="uk-UA" b="1">
              <a:solidFill>
                <a:schemeClr val="tx2"/>
              </a:solidFill>
            </a:endParaRPr>
          </a:p>
          <a:p>
            <a:r>
              <a:rPr lang="uk-UA" b="1">
                <a:solidFill>
                  <a:schemeClr val="tx2"/>
                </a:solidFill>
              </a:rPr>
              <a:t>*створення</a:t>
            </a:r>
            <a:r>
              <a:rPr lang="uk-UA" b="1"/>
              <a:t> умов для розуміння учнями ролі праці в житті, та</a:t>
            </a:r>
            <a:r>
              <a:rPr lang="ru-RU" b="1"/>
              <a:t> </a:t>
            </a:r>
            <a:r>
              <a:rPr lang="uk-UA" b="1">
                <a:solidFill>
                  <a:schemeClr val="tx2"/>
                </a:solidFill>
              </a:rPr>
              <a:t>прививати любов до суспільно -  корисної праці;</a:t>
            </a:r>
          </a:p>
          <a:p>
            <a:r>
              <a:rPr lang="uk-UA">
                <a:solidFill>
                  <a:schemeClr val="tx2"/>
                </a:solidFill>
              </a:rPr>
              <a:t/>
            </a:r>
            <a:br>
              <a:rPr lang="uk-UA">
                <a:solidFill>
                  <a:schemeClr val="tx2"/>
                </a:solidFill>
              </a:rPr>
            </a:b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2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55451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Аби руки і охота, буде зроблена робота.</a:t>
            </a:r>
          </a:p>
        </p:txBody>
      </p:sp>
      <p:pic>
        <p:nvPicPr>
          <p:cNvPr id="9223" name="Picture 7" descr="P4191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30241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 descr="P4191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00200"/>
            <a:ext cx="33115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 descr="P41912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038600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6" name="Picture 6" descr="CIMG1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37338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IMG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84538"/>
            <a:ext cx="3429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CIMG34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85800"/>
            <a:ext cx="3429000" cy="2571750"/>
          </a:xfrm>
          <a:prstGeom prst="rect">
            <a:avLst/>
          </a:prstGeom>
          <a:noFill/>
        </p:spPr>
      </p:pic>
      <p:pic>
        <p:nvPicPr>
          <p:cNvPr id="10251" name="Picture 11" descr="CIMG34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7185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0" name="Picture 6" descr="1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267200" cy="3319463"/>
          </a:xfrm>
          <a:prstGeom prst="rect">
            <a:avLst/>
          </a:prstGeom>
          <a:noFill/>
        </p:spPr>
      </p:pic>
      <p:pic>
        <p:nvPicPr>
          <p:cNvPr id="11271" name="Picture 7" descr="1 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62200"/>
            <a:ext cx="3127375" cy="4495800"/>
          </a:xfrm>
          <a:prstGeom prst="rect">
            <a:avLst/>
          </a:prstGeom>
          <a:noFill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73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3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4" name="Picture 6" descr="1 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3048000" cy="4800600"/>
          </a:xfrm>
          <a:prstGeom prst="rect">
            <a:avLst/>
          </a:prstGeom>
          <a:noFill/>
        </p:spPr>
      </p:pic>
      <p:pic>
        <p:nvPicPr>
          <p:cNvPr id="12295" name="Picture 7" descr="1 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62200"/>
            <a:ext cx="3124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</p:spPr>
      </p:pic>
      <p:sp>
        <p:nvSpPr>
          <p:cNvPr id="13321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53054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Вивчаємо  історію рідного краю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67000" y="2286000"/>
            <a:ext cx="35020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Я все люблю в своїм краю:</a:t>
            </a:r>
          </a:p>
          <a:p>
            <a:pPr algn="ctr"/>
            <a:r>
              <a:rPr lang="ru-RU"/>
              <a:t>Криницю, звідки воду п’ю,</a:t>
            </a:r>
          </a:p>
          <a:p>
            <a:pPr algn="ctr"/>
            <a:r>
              <a:rPr lang="ru-RU"/>
              <a:t>Та повні гомону ліси,</a:t>
            </a:r>
          </a:p>
          <a:p>
            <a:pPr algn="ctr"/>
            <a:r>
              <a:rPr lang="ru-RU"/>
              <a:t>Та дзвони срібної роси…</a:t>
            </a:r>
          </a:p>
          <a:p>
            <a:pPr algn="ctr"/>
            <a:r>
              <a:rPr lang="ru-RU"/>
              <a:t>Я все люблю в своїм краю:</a:t>
            </a:r>
          </a:p>
          <a:p>
            <a:pPr algn="ctr"/>
            <a:r>
              <a:rPr lang="ru-RU"/>
              <a:t>Найбільше – матінку свою,</a:t>
            </a:r>
          </a:p>
          <a:p>
            <a:pPr algn="ctr"/>
            <a:r>
              <a:rPr lang="ru-RU"/>
              <a:t>Ласкаву, радісну, єдину…</a:t>
            </a:r>
          </a:p>
          <a:p>
            <a:pPr algn="ctr"/>
            <a:r>
              <a:rPr lang="ru-RU"/>
              <a:t>Люблю, як сонце, Батьківщину.</a:t>
            </a:r>
          </a:p>
        </p:txBody>
      </p:sp>
      <p:pic>
        <p:nvPicPr>
          <p:cNvPr id="13323" name="Picture 11" descr="Изображение приємська 11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2786063" cy="3714750"/>
          </a:xfrm>
          <a:prstGeom prst="rect">
            <a:avLst/>
          </a:prstGeom>
          <a:noFill/>
        </p:spPr>
      </p:pic>
      <p:pic>
        <p:nvPicPr>
          <p:cNvPr id="13324" name="Picture 12" descr="Изображение приємська 1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</p:spPr>
      </p:pic>
      <p:pic>
        <p:nvPicPr>
          <p:cNvPr id="14342" name="Picture 6" descr="Изображение приємська 1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4495800" cy="3371850"/>
          </a:xfrm>
          <a:prstGeom prst="rect">
            <a:avLst/>
          </a:prstGeom>
          <a:noFill/>
        </p:spPr>
      </p:pic>
      <p:pic>
        <p:nvPicPr>
          <p:cNvPr id="14343" name="Picture 7" descr="Изображение приємська 1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267200" cy="3200400"/>
          </a:xfrm>
          <a:prstGeom prst="rect">
            <a:avLst/>
          </a:prstGeom>
          <a:noFill/>
        </p:spPr>
      </p:pic>
      <p:pic>
        <p:nvPicPr>
          <p:cNvPr id="14344" name="Picture 8" descr="Изображение приємська 12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6670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Вивчаємо  історію рідного краю</a:t>
            </a:r>
          </a:p>
        </p:txBody>
      </p:sp>
      <p:graphicFrame>
        <p:nvGraphicFramePr>
          <p:cNvPr id="15373" name="Object 14"/>
          <p:cNvGraphicFramePr>
            <a:graphicFrameLocks noChangeAspect="1"/>
          </p:cNvGraphicFramePr>
          <p:nvPr>
            <p:ph sz="half" idx="1"/>
          </p:nvPr>
        </p:nvGraphicFramePr>
        <p:xfrm>
          <a:off x="457200" y="2233613"/>
          <a:ext cx="4038600" cy="3259137"/>
        </p:xfrm>
        <a:graphic>
          <a:graphicData uri="http://schemas.openxmlformats.org/presentationml/2006/ole">
            <p:oleObj spid="_x0000_s15373" name="Изображение" r:id="rId3" imgW="8142857" imgH="6571429" progId="StaticMetafile">
              <p:embed/>
            </p:oleObj>
          </a:graphicData>
        </a:graphic>
      </p:graphicFrame>
      <p:graphicFrame>
        <p:nvGraphicFramePr>
          <p:cNvPr id="15377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2551113"/>
          <a:ext cx="4038600" cy="282575"/>
        </p:xfrm>
        <a:graphic>
          <a:graphicData uri="http://schemas.openxmlformats.org/presentationml/2006/ole">
            <p:oleObj spid="_x0000_s15377" name="Документ Wordpad" r:id="rId4" imgW="5482440" imgH="382320" progId="WordPad.Document.1">
              <p:embed/>
            </p:oleObj>
          </a:graphicData>
        </a:graphic>
      </p:graphicFrame>
      <p:pic>
        <p:nvPicPr>
          <p:cNvPr id="15365" name="Picture 5" descr="ÐÐ°ÑÑÐ¸Ð½ÐºÐ¸ Ð¿Ð¾ Ð·Ð°Ð¿ÑÐ¾ÑÑ Ð¾ÑÐ½Ð°Ð¼ÐµÐ½Ñ Ð´Ð»Ñ Ð¿ÑÐµÐ·ÐµÐ½ÑÐ°ÑÑÑ Ð¿ÑÐ¾ ÑÑÐ´Ð½Ð¸Ð¹ ÐºÑÐ°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124200" y="228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Акція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Повертайся живим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03530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72" name="Picture 9" descr="CIMG22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990600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3" descr="CIMG28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8763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6" name="Picture 12" descr="CIMG28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733800"/>
            <a:ext cx="27670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79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1676400" y="3429000"/>
          <a:ext cx="2711450" cy="2187575"/>
        </p:xfrm>
        <a:graphic>
          <a:graphicData uri="http://schemas.openxmlformats.org/presentationml/2006/ole">
            <p:oleObj spid="_x0000_s15379" name="Изображение" r:id="rId9" imgW="8142857" imgH="6571429" progId="StaticMetafile">
              <p:embed/>
            </p:oleObj>
          </a:graphicData>
        </a:graphic>
      </p:graphicFrame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3124200" y="6096000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Оберіг солдатові</a:t>
            </a: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201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Оформление по умолчанию</vt:lpstr>
      <vt:lpstr>Picture (Metafile)</vt:lpstr>
      <vt:lpstr>Документ Wordpad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Вивчаємо  історію рідного краю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11цц</dc:creator>
  <cp:lastModifiedBy>new</cp:lastModifiedBy>
  <cp:revision>15</cp:revision>
  <cp:lastPrinted>1601-01-01T00:00:00Z</cp:lastPrinted>
  <dcterms:created xsi:type="dcterms:W3CDTF">2019-04-29T09:32:10Z</dcterms:created>
  <dcterms:modified xsi:type="dcterms:W3CDTF">2019-10-11T07:00:41Z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